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promised each of them a dollar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next evening...the boys got only 50 cents.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third evening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only gave them 10 cents.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可知，孩子们连续来了三天，第一天每人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美元，第二天每人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美分，第三天每人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美分，每人总共获得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1.6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963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断人物情绪变化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did the old man feel when the boys decided not to return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Angry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Bored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中考新考法-8.eps" descr="id:214750619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38822" y="929049"/>
            <a:ext cx="6624736" cy="62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47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推理判断题。根据第一段中的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 loud shouting made it impossible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不可能的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him to fall asleep.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可知，老人被男孩们吵得无法入睡，所以当孩子们决定不再来时，他内心是快乐的。故选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609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lesson can we learn from the story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should always keep our promises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Think outside the box to work out a problem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Old men are always cleverer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更聪明的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 young kids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 can help build better friendships between the old and the young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649260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02969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结合全文可知，老人并没有采取直接粗暴赶走男孩的方式，而是反其道而行之，邀请他们来家附近玩耍，还付钱给他们，而面临收到的钱越来越少时，男孩们不开心了，决定不再来此处。所以老人摆脱思维定势，跳出框架思考，机智地解决了难题。故选</a:t>
            </a:r>
            <a:r>
              <a:rPr lang="en-US" altLang="zh-CN" sz="35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5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5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412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485848" cy="372977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386516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worth playing so hard if they didn’t get much in return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果他们没有得到太多回报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那么这么努力玩耍值得吗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338593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6344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567000" cy="3248986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787516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本句是主从复合句。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they didn’t get much in return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引导的条件状语从句；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worth doing sth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值得做某事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book is worth reading.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这本书值得一读。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092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64704"/>
            <a:ext cx="11485848" cy="158691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22795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322795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文是一篇记叙文。文章讲述了一群孩子玩耍吵闹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打扰了一位老人的睡眠。机智的老人通过不断减少付给孩子钱的方法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让他们不高兴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最终他们不再在老人家附近玩耍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自此老人休息不再被打扰。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5635163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辽宁大连中山区期末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869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980728"/>
            <a:ext cx="11485848" cy="4250715"/>
          </a:xfrm>
        </p:spPr>
        <p:txBody>
          <a:bodyPr/>
          <a:lstStyle/>
          <a:p>
            <a:pPr algn="ctr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Fun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village, there lived an old man in his 70</a:t>
            </a:r>
            <a:r>
              <a:rPr lang="en-US" altLang="zh-CN" sz="34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As he got older, he grew to enjoy going to bed early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However, in the evenings, a group of boys often played games near his house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loud shouting made it impossible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不可能的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him to fall asleep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felt quite angry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236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evening, the old man invited the boys inside his house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told them that he loved hearing the sound of children’s voices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Their laughter and cries made him feel like he became a young man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promised each of them a dollar if they would play there every day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51998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Excitedly, the same boys returned and played even more happily and loudly the next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True to his word, the old man paid them and asked them to do so again the following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However, on the next evening, instead of a dollar, the boys got only 50 cents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75726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 the third evening, the old man only gave them 10 cents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 that he was very sorry because he didn’t have much money left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Dear children,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you please still come back tomorrow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really enjoy your laughter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boys felt sad and said no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Was it worth playing so hard if they didn’t get much in return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940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did the old man invite the boys inside his house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hear them clearly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tell them not to make noise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promise them some money to play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ask them for money to play inside his house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03656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细节理解题。根据第二段中的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promised each of them a dollar if they would play there every day.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可知，老人邀请男孩们进他房子的目的是，承诺给他们每人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美元，让他们每天都来这里玩。故选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387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much did the boys get from the old man in all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50 cents each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60 cents each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each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60 each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31378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684</Words>
  <Application>Microsoft Office PowerPoint</Application>
  <PresentationFormat>自定义</PresentationFormat>
  <Paragraphs>40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2025-09-13T07:53:46Z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